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B9DAD3-341A-43DA-A8CA-DEDA70800A9C}" v="1" dt="2024-04-10T15:57:35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id Loper (rloper@crowdergulf.com)" userId="3dcd8138-acf1-44ad-a8e2-ce5aca4c22be" providerId="ADAL" clId="{67B9DAD3-341A-43DA-A8CA-DEDA70800A9C}"/>
    <pc:docChg chg="modSld">
      <pc:chgData name="Reid Loper (rloper@crowdergulf.com)" userId="3dcd8138-acf1-44ad-a8e2-ce5aca4c22be" providerId="ADAL" clId="{67B9DAD3-341A-43DA-A8CA-DEDA70800A9C}" dt="2024-04-10T15:57:35.075" v="0" actId="33524"/>
      <pc:docMkLst>
        <pc:docMk/>
      </pc:docMkLst>
      <pc:sldChg chg="modSp">
        <pc:chgData name="Reid Loper (rloper@crowdergulf.com)" userId="3dcd8138-acf1-44ad-a8e2-ce5aca4c22be" providerId="ADAL" clId="{67B9DAD3-341A-43DA-A8CA-DEDA70800A9C}" dt="2024-04-10T15:57:35.075" v="0" actId="33524"/>
        <pc:sldMkLst>
          <pc:docMk/>
          <pc:sldMk cId="1891679717" sldId="257"/>
        </pc:sldMkLst>
        <pc:graphicFrameChg chg="mod">
          <ac:chgData name="Reid Loper (rloper@crowdergulf.com)" userId="3dcd8138-acf1-44ad-a8e2-ce5aca4c22be" providerId="ADAL" clId="{67B9DAD3-341A-43DA-A8CA-DEDA70800A9C}" dt="2024-04-10T15:57:35.075" v="0" actId="33524"/>
          <ac:graphicFrameMkLst>
            <pc:docMk/>
            <pc:sldMk cId="1891679717" sldId="257"/>
            <ac:graphicFrameMk id="48" creationId="{B97CAE21-EB49-F0D7-084C-DF3D560898B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6A292-74F5-4D43-ACF6-21E839E3EB0F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B7078-193F-4843-A6CB-0D41FFDF4300}">
      <dgm:prSet/>
      <dgm:spPr/>
      <dgm:t>
        <a:bodyPr/>
        <a:lstStyle/>
        <a:p>
          <a:r>
            <a:rPr lang="en-US"/>
            <a:t>Types of Pre-Disaster Contracts and Guidance</a:t>
          </a:r>
        </a:p>
      </dgm:t>
    </dgm:pt>
    <dgm:pt modelId="{2FE34356-879D-4AD7-AC19-20A88B30DD90}" type="parTrans" cxnId="{D3479DEB-DC7B-4A34-BCC9-D08F0EC340F4}">
      <dgm:prSet/>
      <dgm:spPr/>
      <dgm:t>
        <a:bodyPr/>
        <a:lstStyle/>
        <a:p>
          <a:endParaRPr lang="en-US"/>
        </a:p>
      </dgm:t>
    </dgm:pt>
    <dgm:pt modelId="{92022B5C-91FD-47EC-AEE0-677259BD01FD}" type="sibTrans" cxnId="{D3479DEB-DC7B-4A34-BCC9-D08F0EC340F4}">
      <dgm:prSet/>
      <dgm:spPr/>
      <dgm:t>
        <a:bodyPr/>
        <a:lstStyle/>
        <a:p>
          <a:endParaRPr lang="en-US"/>
        </a:p>
      </dgm:t>
    </dgm:pt>
    <dgm:pt modelId="{31AC74DC-AD26-41CE-9D38-C14EABE1E7DE}">
      <dgm:prSet/>
      <dgm:spPr/>
      <dgm:t>
        <a:bodyPr/>
        <a:lstStyle/>
        <a:p>
          <a:r>
            <a:rPr lang="en-US"/>
            <a:t>Properly Procured within Federal Guidelines to be FEMA eligible</a:t>
          </a:r>
        </a:p>
      </dgm:t>
    </dgm:pt>
    <dgm:pt modelId="{2E4AAE5E-E83C-410B-A4EB-5D9FD44D20FF}" type="parTrans" cxnId="{0AE0F67B-453C-4CDD-B473-6D37BD2DD49D}">
      <dgm:prSet/>
      <dgm:spPr/>
      <dgm:t>
        <a:bodyPr/>
        <a:lstStyle/>
        <a:p>
          <a:endParaRPr lang="en-US"/>
        </a:p>
      </dgm:t>
    </dgm:pt>
    <dgm:pt modelId="{2C63F944-881A-4341-AEB3-A442B6495AB6}" type="sibTrans" cxnId="{0AE0F67B-453C-4CDD-B473-6D37BD2DD49D}">
      <dgm:prSet/>
      <dgm:spPr/>
      <dgm:t>
        <a:bodyPr/>
        <a:lstStyle/>
        <a:p>
          <a:endParaRPr lang="en-US"/>
        </a:p>
      </dgm:t>
    </dgm:pt>
    <dgm:pt modelId="{48D48F80-7828-4789-AA8D-62CBBCEA3988}">
      <dgm:prSet/>
      <dgm:spPr/>
      <dgm:t>
        <a:bodyPr/>
        <a:lstStyle/>
        <a:p>
          <a:r>
            <a:rPr lang="en-US"/>
            <a:t>Cooperative Purchase Agreements</a:t>
          </a:r>
        </a:p>
      </dgm:t>
    </dgm:pt>
    <dgm:pt modelId="{5A10B367-96BA-4842-91C5-95DE1DCB7F82}" type="parTrans" cxnId="{12DBEE33-850D-44A9-96D8-38AB6883474A}">
      <dgm:prSet/>
      <dgm:spPr/>
      <dgm:t>
        <a:bodyPr/>
        <a:lstStyle/>
        <a:p>
          <a:endParaRPr lang="en-US"/>
        </a:p>
      </dgm:t>
    </dgm:pt>
    <dgm:pt modelId="{8B2BC208-FD88-47F8-A672-1669FAB68E4B}" type="sibTrans" cxnId="{12DBEE33-850D-44A9-96D8-38AB6883474A}">
      <dgm:prSet/>
      <dgm:spPr/>
      <dgm:t>
        <a:bodyPr/>
        <a:lstStyle/>
        <a:p>
          <a:endParaRPr lang="en-US"/>
        </a:p>
      </dgm:t>
    </dgm:pt>
    <dgm:pt modelId="{BAFF2B95-C2F1-45DA-8884-569715E8B71D}">
      <dgm:prSet/>
      <dgm:spPr/>
      <dgm:t>
        <a:bodyPr/>
        <a:lstStyle/>
        <a:p>
          <a:r>
            <a:rPr lang="en-US"/>
            <a:t>Utilize Successful examples from other jurisdictions</a:t>
          </a:r>
        </a:p>
      </dgm:t>
    </dgm:pt>
    <dgm:pt modelId="{989FCFAB-DF45-45FA-8DEA-E6E8976D53B6}" type="parTrans" cxnId="{73B807C5-C043-4D4F-AED2-8365C320D5C4}">
      <dgm:prSet/>
      <dgm:spPr/>
      <dgm:t>
        <a:bodyPr/>
        <a:lstStyle/>
        <a:p>
          <a:endParaRPr lang="en-US"/>
        </a:p>
      </dgm:t>
    </dgm:pt>
    <dgm:pt modelId="{2EED34E5-9A3F-4FBA-A687-A2DDC6080957}" type="sibTrans" cxnId="{73B807C5-C043-4D4F-AED2-8365C320D5C4}">
      <dgm:prSet/>
      <dgm:spPr/>
      <dgm:t>
        <a:bodyPr/>
        <a:lstStyle/>
        <a:p>
          <a:endParaRPr lang="en-US"/>
        </a:p>
      </dgm:t>
    </dgm:pt>
    <dgm:pt modelId="{11DAE783-EF3A-45F1-BE24-E2763F663671}">
      <dgm:prSet/>
      <dgm:spPr/>
      <dgm:t>
        <a:bodyPr/>
        <a:lstStyle/>
        <a:p>
          <a:r>
            <a:rPr lang="en-US" dirty="0"/>
            <a:t>Check with Local procurement office and legal for additional contract language</a:t>
          </a:r>
        </a:p>
      </dgm:t>
    </dgm:pt>
    <dgm:pt modelId="{40FFB7AE-0FEE-4C52-BC13-720427D17333}" type="parTrans" cxnId="{E59E2187-1C9C-413E-A2E2-0172C1CB2941}">
      <dgm:prSet/>
      <dgm:spPr/>
      <dgm:t>
        <a:bodyPr/>
        <a:lstStyle/>
        <a:p>
          <a:endParaRPr lang="en-US"/>
        </a:p>
      </dgm:t>
    </dgm:pt>
    <dgm:pt modelId="{C7B5C722-E27B-476E-BB79-F691B628A121}" type="sibTrans" cxnId="{E59E2187-1C9C-413E-A2E2-0172C1CB2941}">
      <dgm:prSet/>
      <dgm:spPr/>
      <dgm:t>
        <a:bodyPr/>
        <a:lstStyle/>
        <a:p>
          <a:endParaRPr lang="en-US"/>
        </a:p>
      </dgm:t>
    </dgm:pt>
    <dgm:pt modelId="{6FA0BED8-FF66-4817-BE77-03125158D6C8}">
      <dgm:prSet/>
      <dgm:spPr/>
      <dgm:t>
        <a:bodyPr/>
        <a:lstStyle/>
        <a:p>
          <a:r>
            <a:rPr lang="en-US"/>
            <a:t>Seek Guidance from GOHSEP (FEMA PAPPG)</a:t>
          </a:r>
        </a:p>
      </dgm:t>
    </dgm:pt>
    <dgm:pt modelId="{F11D9AAD-876A-40F3-9157-1E093BBBE530}" type="parTrans" cxnId="{E6A9D49E-AF36-43D6-8DDD-CAC14E32DC1B}">
      <dgm:prSet/>
      <dgm:spPr/>
      <dgm:t>
        <a:bodyPr/>
        <a:lstStyle/>
        <a:p>
          <a:endParaRPr lang="en-US"/>
        </a:p>
      </dgm:t>
    </dgm:pt>
    <dgm:pt modelId="{82B9D9B0-E2DB-4954-999D-6A0533209CD4}" type="sibTrans" cxnId="{E6A9D49E-AF36-43D6-8DDD-CAC14E32DC1B}">
      <dgm:prSet/>
      <dgm:spPr/>
      <dgm:t>
        <a:bodyPr/>
        <a:lstStyle/>
        <a:p>
          <a:endParaRPr lang="en-US"/>
        </a:p>
      </dgm:t>
    </dgm:pt>
    <dgm:pt modelId="{8B092F3A-301D-4F5A-A123-4A7336AA1313}">
      <dgm:prSet/>
      <dgm:spPr/>
      <dgm:t>
        <a:bodyPr/>
        <a:lstStyle/>
        <a:p>
          <a:r>
            <a:rPr lang="en-US"/>
            <a:t>Advantages</a:t>
          </a:r>
        </a:p>
      </dgm:t>
    </dgm:pt>
    <dgm:pt modelId="{9B202930-1144-4D3B-A4D2-DFA84528A23F}" type="parTrans" cxnId="{F9FF69E2-4DB0-4687-A141-EBF29D22487C}">
      <dgm:prSet/>
      <dgm:spPr/>
      <dgm:t>
        <a:bodyPr/>
        <a:lstStyle/>
        <a:p>
          <a:endParaRPr lang="en-US"/>
        </a:p>
      </dgm:t>
    </dgm:pt>
    <dgm:pt modelId="{E390C6E3-631A-4071-9559-185008189B23}" type="sibTrans" cxnId="{F9FF69E2-4DB0-4687-A141-EBF29D22487C}">
      <dgm:prSet/>
      <dgm:spPr/>
      <dgm:t>
        <a:bodyPr/>
        <a:lstStyle/>
        <a:p>
          <a:endParaRPr lang="en-US"/>
        </a:p>
      </dgm:t>
    </dgm:pt>
    <dgm:pt modelId="{264E5D3C-FAAC-4B38-AA83-31F7EF10BCBC}">
      <dgm:prSet/>
      <dgm:spPr/>
      <dgm:t>
        <a:bodyPr/>
        <a:lstStyle/>
        <a:p>
          <a:r>
            <a:rPr lang="en-US"/>
            <a:t>Time, Quicker Deployment</a:t>
          </a:r>
        </a:p>
      </dgm:t>
    </dgm:pt>
    <dgm:pt modelId="{818956A8-7FB2-43BE-843E-2D823F127D0E}" type="parTrans" cxnId="{14E5825C-7BB7-4324-9A6E-3C41AA4732E7}">
      <dgm:prSet/>
      <dgm:spPr/>
      <dgm:t>
        <a:bodyPr/>
        <a:lstStyle/>
        <a:p>
          <a:endParaRPr lang="en-US"/>
        </a:p>
      </dgm:t>
    </dgm:pt>
    <dgm:pt modelId="{956B8E72-048F-465F-896C-BCD0C200891E}" type="sibTrans" cxnId="{14E5825C-7BB7-4324-9A6E-3C41AA4732E7}">
      <dgm:prSet/>
      <dgm:spPr/>
      <dgm:t>
        <a:bodyPr/>
        <a:lstStyle/>
        <a:p>
          <a:endParaRPr lang="en-US"/>
        </a:p>
      </dgm:t>
    </dgm:pt>
    <dgm:pt modelId="{3B48BB27-7C1B-4C7B-942D-8C7BD1E5F90B}">
      <dgm:prSet/>
      <dgm:spPr/>
      <dgm:t>
        <a:bodyPr/>
        <a:lstStyle/>
        <a:p>
          <a:r>
            <a:rPr lang="en-US"/>
            <a:t>Competitive pricing</a:t>
          </a:r>
        </a:p>
      </dgm:t>
    </dgm:pt>
    <dgm:pt modelId="{8AC70F8D-480D-4C55-BEE0-7487AAAFFCB8}" type="parTrans" cxnId="{2EBA101A-F40E-44E4-947F-065CCB5EDFF1}">
      <dgm:prSet/>
      <dgm:spPr/>
      <dgm:t>
        <a:bodyPr/>
        <a:lstStyle/>
        <a:p>
          <a:endParaRPr lang="en-US"/>
        </a:p>
      </dgm:t>
    </dgm:pt>
    <dgm:pt modelId="{C28C41D5-2103-4D44-ADFB-AC444423E619}" type="sibTrans" cxnId="{2EBA101A-F40E-44E4-947F-065CCB5EDFF1}">
      <dgm:prSet/>
      <dgm:spPr/>
      <dgm:t>
        <a:bodyPr/>
        <a:lstStyle/>
        <a:p>
          <a:endParaRPr lang="en-US"/>
        </a:p>
      </dgm:t>
    </dgm:pt>
    <dgm:pt modelId="{33BE45AD-1AA1-4C4D-8E7E-41595A961A87}">
      <dgm:prSet/>
      <dgm:spPr/>
      <dgm:t>
        <a:bodyPr/>
        <a:lstStyle/>
        <a:p>
          <a:r>
            <a:rPr lang="en-US"/>
            <a:t>Proper Vetting of Contractor (Qualified, Experience, Reputation, Bonding Capability, Insured, References, and do they regularly pay their sub-contractors etc)</a:t>
          </a:r>
        </a:p>
      </dgm:t>
    </dgm:pt>
    <dgm:pt modelId="{2DE26D87-CBD5-4033-8197-D73B3342BC1D}" type="parTrans" cxnId="{503C781C-C0D5-47D0-A909-D6774BCE1935}">
      <dgm:prSet/>
      <dgm:spPr/>
      <dgm:t>
        <a:bodyPr/>
        <a:lstStyle/>
        <a:p>
          <a:endParaRPr lang="en-US"/>
        </a:p>
      </dgm:t>
    </dgm:pt>
    <dgm:pt modelId="{CD52A4C3-60FB-448C-9AC8-4972D7DDEB0B}" type="sibTrans" cxnId="{503C781C-C0D5-47D0-A909-D6774BCE1935}">
      <dgm:prSet/>
      <dgm:spPr/>
      <dgm:t>
        <a:bodyPr/>
        <a:lstStyle/>
        <a:p>
          <a:endParaRPr lang="en-US"/>
        </a:p>
      </dgm:t>
    </dgm:pt>
    <dgm:pt modelId="{CFB9DEA5-A31B-4902-830E-7DA7A0BA9A97}">
      <dgm:prSet/>
      <dgm:spPr/>
      <dgm:t>
        <a:bodyPr/>
        <a:lstStyle/>
        <a:p>
          <a:r>
            <a:rPr lang="en-US"/>
            <a:t>Higher Reimbursement Rate from FEMA</a:t>
          </a:r>
        </a:p>
      </dgm:t>
    </dgm:pt>
    <dgm:pt modelId="{E2324421-AD11-4AF6-8FC0-040083D1F0DE}" type="parTrans" cxnId="{F91F5F03-90A5-4FA5-B6BD-4E9D4E23A16B}">
      <dgm:prSet/>
      <dgm:spPr/>
      <dgm:t>
        <a:bodyPr/>
        <a:lstStyle/>
        <a:p>
          <a:endParaRPr lang="en-US"/>
        </a:p>
      </dgm:t>
    </dgm:pt>
    <dgm:pt modelId="{DAFFBAD6-3BD4-45A4-90FB-E6D7208335E1}" type="sibTrans" cxnId="{F91F5F03-90A5-4FA5-B6BD-4E9D4E23A16B}">
      <dgm:prSet/>
      <dgm:spPr/>
      <dgm:t>
        <a:bodyPr/>
        <a:lstStyle/>
        <a:p>
          <a:endParaRPr lang="en-US"/>
        </a:p>
      </dgm:t>
    </dgm:pt>
    <dgm:pt modelId="{1883F776-D3DA-4142-863F-840A1C7F23C4}">
      <dgm:prSet/>
      <dgm:spPr/>
      <dgm:t>
        <a:bodyPr/>
        <a:lstStyle/>
        <a:p>
          <a:r>
            <a:rPr lang="en-US"/>
            <a:t>Happier Constituency that can immediately start Recovery</a:t>
          </a:r>
        </a:p>
      </dgm:t>
    </dgm:pt>
    <dgm:pt modelId="{2A807198-34FB-4F36-AB8A-88CA5D0F0E72}" type="parTrans" cxnId="{8E7A31AB-60A9-4819-A61F-B637A3227E0C}">
      <dgm:prSet/>
      <dgm:spPr/>
      <dgm:t>
        <a:bodyPr/>
        <a:lstStyle/>
        <a:p>
          <a:endParaRPr lang="en-US"/>
        </a:p>
      </dgm:t>
    </dgm:pt>
    <dgm:pt modelId="{B5C32507-F08C-4643-8F77-13598361EAA1}" type="sibTrans" cxnId="{8E7A31AB-60A9-4819-A61F-B637A3227E0C}">
      <dgm:prSet/>
      <dgm:spPr/>
      <dgm:t>
        <a:bodyPr/>
        <a:lstStyle/>
        <a:p>
          <a:endParaRPr lang="en-US"/>
        </a:p>
      </dgm:t>
    </dgm:pt>
    <dgm:pt modelId="{6ED47DCD-B199-4831-B32D-A884255AC02A}">
      <dgm:prSet/>
      <dgm:spPr/>
      <dgm:t>
        <a:bodyPr/>
        <a:lstStyle/>
        <a:p>
          <a:r>
            <a:rPr lang="en-US" dirty="0"/>
            <a:t>Pre-Planning and allocation of assists </a:t>
          </a:r>
        </a:p>
      </dgm:t>
    </dgm:pt>
    <dgm:pt modelId="{9F91AB36-941E-4F71-B848-C17DA0E390AC}" type="parTrans" cxnId="{9C8D8209-16B4-4698-8AD3-2D603017C995}">
      <dgm:prSet/>
      <dgm:spPr/>
      <dgm:t>
        <a:bodyPr/>
        <a:lstStyle/>
        <a:p>
          <a:endParaRPr lang="en-US"/>
        </a:p>
      </dgm:t>
    </dgm:pt>
    <dgm:pt modelId="{916236CF-65CC-4802-BAA6-FD5E3BFAF7C5}" type="sibTrans" cxnId="{9C8D8209-16B4-4698-8AD3-2D603017C995}">
      <dgm:prSet/>
      <dgm:spPr/>
      <dgm:t>
        <a:bodyPr/>
        <a:lstStyle/>
        <a:p>
          <a:endParaRPr lang="en-US"/>
        </a:p>
      </dgm:t>
    </dgm:pt>
    <dgm:pt modelId="{9AE68D7A-3EE7-4D80-AD20-24F06DDD38B8}" type="pres">
      <dgm:prSet presAssocID="{F8C6A292-74F5-4D43-ACF6-21E839E3EB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DF3E9E-FD68-4400-B720-E56162716B85}" type="pres">
      <dgm:prSet presAssocID="{683B7078-193F-4843-A6CB-0D41FFDF4300}" presName="parentLin" presStyleCnt="0"/>
      <dgm:spPr/>
    </dgm:pt>
    <dgm:pt modelId="{E0D64850-3EC5-4367-86BD-1A24192DC07D}" type="pres">
      <dgm:prSet presAssocID="{683B7078-193F-4843-A6CB-0D41FFDF430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92B40B2-2DFD-4559-8EC2-5F6328416052}" type="pres">
      <dgm:prSet presAssocID="{683B7078-193F-4843-A6CB-0D41FFDF430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B117A8-1C96-4811-8639-48935CBDD2D6}" type="pres">
      <dgm:prSet presAssocID="{683B7078-193F-4843-A6CB-0D41FFDF4300}" presName="negativeSpace" presStyleCnt="0"/>
      <dgm:spPr/>
    </dgm:pt>
    <dgm:pt modelId="{B7724983-1870-4898-8CBC-12B1A21CEF39}" type="pres">
      <dgm:prSet presAssocID="{683B7078-193F-4843-A6CB-0D41FFDF430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6F487-ABE9-45F7-A137-CB239AFE90A0}" type="pres">
      <dgm:prSet presAssocID="{92022B5C-91FD-47EC-AEE0-677259BD01FD}" presName="spaceBetweenRectangles" presStyleCnt="0"/>
      <dgm:spPr/>
    </dgm:pt>
    <dgm:pt modelId="{5C63D405-E7BF-4B8C-8C64-032C48784618}" type="pres">
      <dgm:prSet presAssocID="{8B092F3A-301D-4F5A-A123-4A7336AA1313}" presName="parentLin" presStyleCnt="0"/>
      <dgm:spPr/>
    </dgm:pt>
    <dgm:pt modelId="{3FE1B11E-5827-4863-BC13-FBE24A64E515}" type="pres">
      <dgm:prSet presAssocID="{8B092F3A-301D-4F5A-A123-4A7336AA1313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5032FFA4-996C-4663-A36B-395954390A51}" type="pres">
      <dgm:prSet presAssocID="{8B092F3A-301D-4F5A-A123-4A7336AA131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ABB7E9-E24D-46B1-BD0B-659AF0C3A00E}" type="pres">
      <dgm:prSet presAssocID="{8B092F3A-301D-4F5A-A123-4A7336AA1313}" presName="negativeSpace" presStyleCnt="0"/>
      <dgm:spPr/>
    </dgm:pt>
    <dgm:pt modelId="{ECACF974-3AB6-4827-BF97-D65128704BD5}" type="pres">
      <dgm:prSet presAssocID="{8B092F3A-301D-4F5A-A123-4A7336AA1313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479DEB-DC7B-4A34-BCC9-D08F0EC340F4}" srcId="{F8C6A292-74F5-4D43-ACF6-21E839E3EB0F}" destId="{683B7078-193F-4843-A6CB-0D41FFDF4300}" srcOrd="0" destOrd="0" parTransId="{2FE34356-879D-4AD7-AC19-20A88B30DD90}" sibTransId="{92022B5C-91FD-47EC-AEE0-677259BD01FD}"/>
    <dgm:cxn modelId="{CB308CC6-B6BB-4F84-B055-C819332519A9}" type="presOf" srcId="{11DAE783-EF3A-45F1-BE24-E2763F663671}" destId="{B7724983-1870-4898-8CBC-12B1A21CEF39}" srcOrd="0" destOrd="3" presId="urn:microsoft.com/office/officeart/2005/8/layout/list1"/>
    <dgm:cxn modelId="{9A82C49D-FD5A-4EE7-A1AB-CC3A0D0FB056}" type="presOf" srcId="{CFB9DEA5-A31B-4902-830E-7DA7A0BA9A97}" destId="{ECACF974-3AB6-4827-BF97-D65128704BD5}" srcOrd="0" destOrd="3" presId="urn:microsoft.com/office/officeart/2005/8/layout/list1"/>
    <dgm:cxn modelId="{8E7A31AB-60A9-4819-A61F-B637A3227E0C}" srcId="{8B092F3A-301D-4F5A-A123-4A7336AA1313}" destId="{1883F776-D3DA-4142-863F-840A1C7F23C4}" srcOrd="4" destOrd="0" parTransId="{2A807198-34FB-4F36-AB8A-88CA5D0F0E72}" sibTransId="{B5C32507-F08C-4643-8F77-13598361EAA1}"/>
    <dgm:cxn modelId="{F9FF69E2-4DB0-4687-A141-EBF29D22487C}" srcId="{F8C6A292-74F5-4D43-ACF6-21E839E3EB0F}" destId="{8B092F3A-301D-4F5A-A123-4A7336AA1313}" srcOrd="1" destOrd="0" parTransId="{9B202930-1144-4D3B-A4D2-DFA84528A23F}" sibTransId="{E390C6E3-631A-4071-9559-185008189B23}"/>
    <dgm:cxn modelId="{CDDFBA29-09DB-4CF9-A87F-438BCA814E5B}" type="presOf" srcId="{31AC74DC-AD26-41CE-9D38-C14EABE1E7DE}" destId="{B7724983-1870-4898-8CBC-12B1A21CEF39}" srcOrd="0" destOrd="0" presId="urn:microsoft.com/office/officeart/2005/8/layout/list1"/>
    <dgm:cxn modelId="{2EBA101A-F40E-44E4-947F-065CCB5EDFF1}" srcId="{8B092F3A-301D-4F5A-A123-4A7336AA1313}" destId="{3B48BB27-7C1B-4C7B-942D-8C7BD1E5F90B}" srcOrd="1" destOrd="0" parTransId="{8AC70F8D-480D-4C55-BEE0-7487AAAFFCB8}" sibTransId="{C28C41D5-2103-4D44-ADFB-AC444423E619}"/>
    <dgm:cxn modelId="{0AE0F67B-453C-4CDD-B473-6D37BD2DD49D}" srcId="{683B7078-193F-4843-A6CB-0D41FFDF4300}" destId="{31AC74DC-AD26-41CE-9D38-C14EABE1E7DE}" srcOrd="0" destOrd="0" parTransId="{2E4AAE5E-E83C-410B-A4EB-5D9FD44D20FF}" sibTransId="{2C63F944-881A-4341-AEB3-A442B6495AB6}"/>
    <dgm:cxn modelId="{1C3A5CED-146E-4758-8BE2-15D969E05611}" type="presOf" srcId="{48D48F80-7828-4789-AA8D-62CBBCEA3988}" destId="{B7724983-1870-4898-8CBC-12B1A21CEF39}" srcOrd="0" destOrd="1" presId="urn:microsoft.com/office/officeart/2005/8/layout/list1"/>
    <dgm:cxn modelId="{F91F5F03-90A5-4FA5-B6BD-4E9D4E23A16B}" srcId="{8B092F3A-301D-4F5A-A123-4A7336AA1313}" destId="{CFB9DEA5-A31B-4902-830E-7DA7A0BA9A97}" srcOrd="3" destOrd="0" parTransId="{E2324421-AD11-4AF6-8FC0-040083D1F0DE}" sibTransId="{DAFFBAD6-3BD4-45A4-90FB-E6D7208335E1}"/>
    <dgm:cxn modelId="{88C9D112-8CEB-48EE-9303-9B6B4076BE64}" type="presOf" srcId="{1883F776-D3DA-4142-863F-840A1C7F23C4}" destId="{ECACF974-3AB6-4827-BF97-D65128704BD5}" srcOrd="0" destOrd="4" presId="urn:microsoft.com/office/officeart/2005/8/layout/list1"/>
    <dgm:cxn modelId="{20A0F093-C352-4A2C-B7EE-66E24BA72E66}" type="presOf" srcId="{8B092F3A-301D-4F5A-A123-4A7336AA1313}" destId="{5032FFA4-996C-4663-A36B-395954390A51}" srcOrd="1" destOrd="0" presId="urn:microsoft.com/office/officeart/2005/8/layout/list1"/>
    <dgm:cxn modelId="{503C781C-C0D5-47D0-A909-D6774BCE1935}" srcId="{8B092F3A-301D-4F5A-A123-4A7336AA1313}" destId="{33BE45AD-1AA1-4C4D-8E7E-41595A961A87}" srcOrd="2" destOrd="0" parTransId="{2DE26D87-CBD5-4033-8197-D73B3342BC1D}" sibTransId="{CD52A4C3-60FB-448C-9AC8-4972D7DDEB0B}"/>
    <dgm:cxn modelId="{14E5825C-7BB7-4324-9A6E-3C41AA4732E7}" srcId="{8B092F3A-301D-4F5A-A123-4A7336AA1313}" destId="{264E5D3C-FAAC-4B38-AA83-31F7EF10BCBC}" srcOrd="0" destOrd="0" parTransId="{818956A8-7FB2-43BE-843E-2D823F127D0E}" sibTransId="{956B8E72-048F-465F-896C-BCD0C200891E}"/>
    <dgm:cxn modelId="{E59E2187-1C9C-413E-A2E2-0172C1CB2941}" srcId="{683B7078-193F-4843-A6CB-0D41FFDF4300}" destId="{11DAE783-EF3A-45F1-BE24-E2763F663671}" srcOrd="3" destOrd="0" parTransId="{40FFB7AE-0FEE-4C52-BC13-720427D17333}" sibTransId="{C7B5C722-E27B-476E-BB79-F691B628A121}"/>
    <dgm:cxn modelId="{DFAFBAA4-A03C-4E59-B7E8-806B4043FAA6}" type="presOf" srcId="{33BE45AD-1AA1-4C4D-8E7E-41595A961A87}" destId="{ECACF974-3AB6-4827-BF97-D65128704BD5}" srcOrd="0" destOrd="2" presId="urn:microsoft.com/office/officeart/2005/8/layout/list1"/>
    <dgm:cxn modelId="{4435EFF2-B894-4934-A10C-578AF38544B2}" type="presOf" srcId="{3B48BB27-7C1B-4C7B-942D-8C7BD1E5F90B}" destId="{ECACF974-3AB6-4827-BF97-D65128704BD5}" srcOrd="0" destOrd="1" presId="urn:microsoft.com/office/officeart/2005/8/layout/list1"/>
    <dgm:cxn modelId="{12DBEE33-850D-44A9-96D8-38AB6883474A}" srcId="{683B7078-193F-4843-A6CB-0D41FFDF4300}" destId="{48D48F80-7828-4789-AA8D-62CBBCEA3988}" srcOrd="1" destOrd="0" parTransId="{5A10B367-96BA-4842-91C5-95DE1DCB7F82}" sibTransId="{8B2BC208-FD88-47F8-A672-1669FAB68E4B}"/>
    <dgm:cxn modelId="{E6A9D49E-AF36-43D6-8DDD-CAC14E32DC1B}" srcId="{683B7078-193F-4843-A6CB-0D41FFDF4300}" destId="{6FA0BED8-FF66-4817-BE77-03125158D6C8}" srcOrd="4" destOrd="0" parTransId="{F11D9AAD-876A-40F3-9157-1E093BBBE530}" sibTransId="{82B9D9B0-E2DB-4954-999D-6A0533209CD4}"/>
    <dgm:cxn modelId="{12DC3288-0EC5-44CA-B894-6F8C8227675A}" type="presOf" srcId="{F8C6A292-74F5-4D43-ACF6-21E839E3EB0F}" destId="{9AE68D7A-3EE7-4D80-AD20-24F06DDD38B8}" srcOrd="0" destOrd="0" presId="urn:microsoft.com/office/officeart/2005/8/layout/list1"/>
    <dgm:cxn modelId="{2E6F13A2-F2A4-4F10-A043-649FD545C1EB}" type="presOf" srcId="{8B092F3A-301D-4F5A-A123-4A7336AA1313}" destId="{3FE1B11E-5827-4863-BC13-FBE24A64E515}" srcOrd="0" destOrd="0" presId="urn:microsoft.com/office/officeart/2005/8/layout/list1"/>
    <dgm:cxn modelId="{FDBE1E1A-6FA4-47B6-9650-A70DF267A856}" type="presOf" srcId="{6ED47DCD-B199-4831-B32D-A884255AC02A}" destId="{ECACF974-3AB6-4827-BF97-D65128704BD5}" srcOrd="0" destOrd="5" presId="urn:microsoft.com/office/officeart/2005/8/layout/list1"/>
    <dgm:cxn modelId="{23EAF64B-992B-49BE-917F-8E64BD20AA6B}" type="presOf" srcId="{6FA0BED8-FF66-4817-BE77-03125158D6C8}" destId="{B7724983-1870-4898-8CBC-12B1A21CEF39}" srcOrd="0" destOrd="4" presId="urn:microsoft.com/office/officeart/2005/8/layout/list1"/>
    <dgm:cxn modelId="{BE85FCFD-0454-47BA-8996-45964E3EBE38}" type="presOf" srcId="{683B7078-193F-4843-A6CB-0D41FFDF4300}" destId="{292B40B2-2DFD-4559-8EC2-5F6328416052}" srcOrd="1" destOrd="0" presId="urn:microsoft.com/office/officeart/2005/8/layout/list1"/>
    <dgm:cxn modelId="{9C8D8209-16B4-4698-8AD3-2D603017C995}" srcId="{8B092F3A-301D-4F5A-A123-4A7336AA1313}" destId="{6ED47DCD-B199-4831-B32D-A884255AC02A}" srcOrd="5" destOrd="0" parTransId="{9F91AB36-941E-4F71-B848-C17DA0E390AC}" sibTransId="{916236CF-65CC-4802-BAA6-FD5E3BFAF7C5}"/>
    <dgm:cxn modelId="{7F74E4A8-9835-4AFC-8039-CB8EB5E44E0F}" type="presOf" srcId="{264E5D3C-FAAC-4B38-AA83-31F7EF10BCBC}" destId="{ECACF974-3AB6-4827-BF97-D65128704BD5}" srcOrd="0" destOrd="0" presId="urn:microsoft.com/office/officeart/2005/8/layout/list1"/>
    <dgm:cxn modelId="{6C7275A4-567B-4ED5-9AE9-90AFF8C4C1DD}" type="presOf" srcId="{683B7078-193F-4843-A6CB-0D41FFDF4300}" destId="{E0D64850-3EC5-4367-86BD-1A24192DC07D}" srcOrd="0" destOrd="0" presId="urn:microsoft.com/office/officeart/2005/8/layout/list1"/>
    <dgm:cxn modelId="{E57D7D33-1758-4604-B153-B63A9A4E25AD}" type="presOf" srcId="{BAFF2B95-C2F1-45DA-8884-569715E8B71D}" destId="{B7724983-1870-4898-8CBC-12B1A21CEF39}" srcOrd="0" destOrd="2" presId="urn:microsoft.com/office/officeart/2005/8/layout/list1"/>
    <dgm:cxn modelId="{73B807C5-C043-4D4F-AED2-8365C320D5C4}" srcId="{683B7078-193F-4843-A6CB-0D41FFDF4300}" destId="{BAFF2B95-C2F1-45DA-8884-569715E8B71D}" srcOrd="2" destOrd="0" parTransId="{989FCFAB-DF45-45FA-8DEA-E6E8976D53B6}" sibTransId="{2EED34E5-9A3F-4FBA-A687-A2DDC6080957}"/>
    <dgm:cxn modelId="{869EF201-1F2A-481A-ACB9-CFFE110A3D73}" type="presParOf" srcId="{9AE68D7A-3EE7-4D80-AD20-24F06DDD38B8}" destId="{FADF3E9E-FD68-4400-B720-E56162716B85}" srcOrd="0" destOrd="0" presId="urn:microsoft.com/office/officeart/2005/8/layout/list1"/>
    <dgm:cxn modelId="{185E72DA-228F-4D90-B319-471B6ED54DF1}" type="presParOf" srcId="{FADF3E9E-FD68-4400-B720-E56162716B85}" destId="{E0D64850-3EC5-4367-86BD-1A24192DC07D}" srcOrd="0" destOrd="0" presId="urn:microsoft.com/office/officeart/2005/8/layout/list1"/>
    <dgm:cxn modelId="{039BA2FE-4C40-4E98-A989-3DB86F8CA2F4}" type="presParOf" srcId="{FADF3E9E-FD68-4400-B720-E56162716B85}" destId="{292B40B2-2DFD-4559-8EC2-5F6328416052}" srcOrd="1" destOrd="0" presId="urn:microsoft.com/office/officeart/2005/8/layout/list1"/>
    <dgm:cxn modelId="{1F938601-1E94-4337-BDC2-B2922E1A22E1}" type="presParOf" srcId="{9AE68D7A-3EE7-4D80-AD20-24F06DDD38B8}" destId="{B3B117A8-1C96-4811-8639-48935CBDD2D6}" srcOrd="1" destOrd="0" presId="urn:microsoft.com/office/officeart/2005/8/layout/list1"/>
    <dgm:cxn modelId="{C2363AA5-110C-4692-BD8E-6ADC82DA2A57}" type="presParOf" srcId="{9AE68D7A-3EE7-4D80-AD20-24F06DDD38B8}" destId="{B7724983-1870-4898-8CBC-12B1A21CEF39}" srcOrd="2" destOrd="0" presId="urn:microsoft.com/office/officeart/2005/8/layout/list1"/>
    <dgm:cxn modelId="{58928DD6-41C9-4F9F-B9AA-9AAD11CB4471}" type="presParOf" srcId="{9AE68D7A-3EE7-4D80-AD20-24F06DDD38B8}" destId="{C2B6F487-ABE9-45F7-A137-CB239AFE90A0}" srcOrd="3" destOrd="0" presId="urn:microsoft.com/office/officeart/2005/8/layout/list1"/>
    <dgm:cxn modelId="{99E42268-DF1C-417F-803C-2576B06649E3}" type="presParOf" srcId="{9AE68D7A-3EE7-4D80-AD20-24F06DDD38B8}" destId="{5C63D405-E7BF-4B8C-8C64-032C48784618}" srcOrd="4" destOrd="0" presId="urn:microsoft.com/office/officeart/2005/8/layout/list1"/>
    <dgm:cxn modelId="{1D4293B5-BD84-4227-986D-DE9BCE2BFF70}" type="presParOf" srcId="{5C63D405-E7BF-4B8C-8C64-032C48784618}" destId="{3FE1B11E-5827-4863-BC13-FBE24A64E515}" srcOrd="0" destOrd="0" presId="urn:microsoft.com/office/officeart/2005/8/layout/list1"/>
    <dgm:cxn modelId="{81BA9EFA-8681-4D2C-BC1D-DB23ABC63133}" type="presParOf" srcId="{5C63D405-E7BF-4B8C-8C64-032C48784618}" destId="{5032FFA4-996C-4663-A36B-395954390A51}" srcOrd="1" destOrd="0" presId="urn:microsoft.com/office/officeart/2005/8/layout/list1"/>
    <dgm:cxn modelId="{63AECFCC-B7DB-4FEF-BC3C-D7C3F6E4AB1A}" type="presParOf" srcId="{9AE68D7A-3EE7-4D80-AD20-24F06DDD38B8}" destId="{3CABB7E9-E24D-46B1-BD0B-659AF0C3A00E}" srcOrd="5" destOrd="0" presId="urn:microsoft.com/office/officeart/2005/8/layout/list1"/>
    <dgm:cxn modelId="{3B085407-39F4-4755-809D-CCBE3F56641F}" type="presParOf" srcId="{9AE68D7A-3EE7-4D80-AD20-24F06DDD38B8}" destId="{ECACF974-3AB6-4827-BF97-D65128704BD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7FA606-9D6B-4298-A048-9307D891E611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C09130-D984-4B80-924A-C2CBD0286969}">
      <dgm:prSet/>
      <dgm:spPr/>
      <dgm:t>
        <a:bodyPr/>
        <a:lstStyle/>
        <a:p>
          <a:r>
            <a:rPr lang="en-US"/>
            <a:t>One more set of items to worry about on your worst day</a:t>
          </a:r>
        </a:p>
      </dgm:t>
    </dgm:pt>
    <dgm:pt modelId="{FE895C04-7001-412E-B830-CD9FE4D5F7FA}" type="parTrans" cxnId="{C260EC37-A7E1-428F-93B9-0F363431EBC9}">
      <dgm:prSet/>
      <dgm:spPr/>
      <dgm:t>
        <a:bodyPr/>
        <a:lstStyle/>
        <a:p>
          <a:endParaRPr lang="en-US"/>
        </a:p>
      </dgm:t>
    </dgm:pt>
    <dgm:pt modelId="{C83365D9-AD33-4BEA-9E11-67D16DF010BE}" type="sibTrans" cxnId="{C260EC37-A7E1-428F-93B9-0F363431EBC9}">
      <dgm:prSet/>
      <dgm:spPr/>
      <dgm:t>
        <a:bodyPr/>
        <a:lstStyle/>
        <a:p>
          <a:endParaRPr lang="en-US"/>
        </a:p>
      </dgm:t>
    </dgm:pt>
    <dgm:pt modelId="{741D9EB2-E0C2-4E94-BEF3-661F65DF809A}">
      <dgm:prSet/>
      <dgm:spPr/>
      <dgm:t>
        <a:bodyPr/>
        <a:lstStyle/>
        <a:p>
          <a:r>
            <a:rPr lang="en-US"/>
            <a:t>Emergency Contracts and Disadvantages</a:t>
          </a:r>
        </a:p>
      </dgm:t>
    </dgm:pt>
    <dgm:pt modelId="{E31CCF59-B729-4BD9-96DB-E37F0A107DC4}" type="parTrans" cxnId="{67184185-8F5E-49FF-962F-2E495669ACD0}">
      <dgm:prSet/>
      <dgm:spPr/>
      <dgm:t>
        <a:bodyPr/>
        <a:lstStyle/>
        <a:p>
          <a:endParaRPr lang="en-US"/>
        </a:p>
      </dgm:t>
    </dgm:pt>
    <dgm:pt modelId="{181BCADE-8CB2-4D0D-8A49-644977F2AE36}" type="sibTrans" cxnId="{67184185-8F5E-49FF-962F-2E495669ACD0}">
      <dgm:prSet/>
      <dgm:spPr/>
      <dgm:t>
        <a:bodyPr/>
        <a:lstStyle/>
        <a:p>
          <a:endParaRPr lang="en-US"/>
        </a:p>
      </dgm:t>
    </dgm:pt>
    <dgm:pt modelId="{1F91397F-A0D9-438F-90A8-767254AAB231}">
      <dgm:prSet/>
      <dgm:spPr/>
      <dgm:t>
        <a:bodyPr/>
        <a:lstStyle/>
        <a:p>
          <a:r>
            <a:rPr lang="en-US"/>
            <a:t>Delays in deployment and cleanup</a:t>
          </a:r>
        </a:p>
      </dgm:t>
    </dgm:pt>
    <dgm:pt modelId="{1327B38D-1A46-4A6D-B58E-075E014BFEAC}" type="parTrans" cxnId="{F2989020-29D1-40E3-B9A5-BB560B3F41B9}">
      <dgm:prSet/>
      <dgm:spPr/>
      <dgm:t>
        <a:bodyPr/>
        <a:lstStyle/>
        <a:p>
          <a:endParaRPr lang="en-US"/>
        </a:p>
      </dgm:t>
    </dgm:pt>
    <dgm:pt modelId="{EDB9A89F-82B3-455D-8EDA-91F68418B08F}" type="sibTrans" cxnId="{F2989020-29D1-40E3-B9A5-BB560B3F41B9}">
      <dgm:prSet/>
      <dgm:spPr/>
      <dgm:t>
        <a:bodyPr/>
        <a:lstStyle/>
        <a:p>
          <a:endParaRPr lang="en-US"/>
        </a:p>
      </dgm:t>
    </dgm:pt>
    <dgm:pt modelId="{36FD98D9-DD27-4307-920B-40598CFB6FF7}">
      <dgm:prSet/>
      <dgm:spPr/>
      <dgm:t>
        <a:bodyPr/>
        <a:lstStyle/>
        <a:p>
          <a:r>
            <a:rPr lang="en-US"/>
            <a:t>Haste makes waste</a:t>
          </a:r>
        </a:p>
      </dgm:t>
    </dgm:pt>
    <dgm:pt modelId="{D975E8BD-10BC-487C-9234-C028541B9934}" type="parTrans" cxnId="{F2788E12-C1F9-46B1-BF89-D69206415CCE}">
      <dgm:prSet/>
      <dgm:spPr/>
      <dgm:t>
        <a:bodyPr/>
        <a:lstStyle/>
        <a:p>
          <a:endParaRPr lang="en-US"/>
        </a:p>
      </dgm:t>
    </dgm:pt>
    <dgm:pt modelId="{349E5899-760F-4898-81AF-3CE64490332D}" type="sibTrans" cxnId="{F2788E12-C1F9-46B1-BF89-D69206415CCE}">
      <dgm:prSet/>
      <dgm:spPr/>
      <dgm:t>
        <a:bodyPr/>
        <a:lstStyle/>
        <a:p>
          <a:endParaRPr lang="en-US"/>
        </a:p>
      </dgm:t>
    </dgm:pt>
    <dgm:pt modelId="{2965C461-C477-456C-8F2D-658B590DCEEA}">
      <dgm:prSet/>
      <dgm:spPr/>
      <dgm:t>
        <a:bodyPr/>
        <a:lstStyle/>
        <a:p>
          <a:r>
            <a:rPr lang="en-US"/>
            <a:t>Unscrupulous Disaster Chasers</a:t>
          </a:r>
        </a:p>
      </dgm:t>
    </dgm:pt>
    <dgm:pt modelId="{7449CB68-8735-456A-8C07-29229CBA80F8}" type="parTrans" cxnId="{EA778395-C06C-4CC7-A615-42BB17BB39BF}">
      <dgm:prSet/>
      <dgm:spPr/>
      <dgm:t>
        <a:bodyPr/>
        <a:lstStyle/>
        <a:p>
          <a:endParaRPr lang="en-US"/>
        </a:p>
      </dgm:t>
    </dgm:pt>
    <dgm:pt modelId="{C5EF5A0A-4DDC-474F-8926-13AC5C3D03E2}" type="sibTrans" cxnId="{EA778395-C06C-4CC7-A615-42BB17BB39BF}">
      <dgm:prSet/>
      <dgm:spPr/>
      <dgm:t>
        <a:bodyPr/>
        <a:lstStyle/>
        <a:p>
          <a:endParaRPr lang="en-US"/>
        </a:p>
      </dgm:t>
    </dgm:pt>
    <dgm:pt modelId="{415F1900-F67C-4421-B5A3-D57A9E529BD3}">
      <dgm:prSet/>
      <dgm:spPr/>
      <dgm:t>
        <a:bodyPr/>
        <a:lstStyle/>
        <a:p>
          <a:r>
            <a:rPr lang="en-US"/>
            <a:t>Jeopardizes Federal Funding</a:t>
          </a:r>
        </a:p>
      </dgm:t>
    </dgm:pt>
    <dgm:pt modelId="{C2AE2A95-EBEE-4A6C-A60A-B4750E8070D6}" type="parTrans" cxnId="{7BF63F85-B6AD-484F-AEAC-8990CF68EB16}">
      <dgm:prSet/>
      <dgm:spPr/>
      <dgm:t>
        <a:bodyPr/>
        <a:lstStyle/>
        <a:p>
          <a:endParaRPr lang="en-US"/>
        </a:p>
      </dgm:t>
    </dgm:pt>
    <dgm:pt modelId="{FEC1D1E1-DF23-40AF-B8B2-C5A6DBBDD194}" type="sibTrans" cxnId="{7BF63F85-B6AD-484F-AEAC-8990CF68EB16}">
      <dgm:prSet/>
      <dgm:spPr/>
      <dgm:t>
        <a:bodyPr/>
        <a:lstStyle/>
        <a:p>
          <a:endParaRPr lang="en-US"/>
        </a:p>
      </dgm:t>
    </dgm:pt>
    <dgm:pt modelId="{52F1136B-F9E7-4168-9825-27947AE1C77B}">
      <dgm:prSet/>
      <dgm:spPr/>
      <dgm:t>
        <a:bodyPr/>
        <a:lstStyle/>
        <a:p>
          <a:r>
            <a:rPr lang="en-US"/>
            <a:t>Have to re-bid within 30 days following Federal Rules</a:t>
          </a:r>
        </a:p>
      </dgm:t>
    </dgm:pt>
    <dgm:pt modelId="{C6B042DF-19EE-4D2F-9280-8C16B7AA03E6}" type="parTrans" cxnId="{251F7739-CFA7-4499-8FE5-F04FAD277D1F}">
      <dgm:prSet/>
      <dgm:spPr/>
      <dgm:t>
        <a:bodyPr/>
        <a:lstStyle/>
        <a:p>
          <a:endParaRPr lang="en-US"/>
        </a:p>
      </dgm:t>
    </dgm:pt>
    <dgm:pt modelId="{8727D72B-BCC9-4F8D-8B49-299140A1681D}" type="sibTrans" cxnId="{251F7739-CFA7-4499-8FE5-F04FAD277D1F}">
      <dgm:prSet/>
      <dgm:spPr/>
      <dgm:t>
        <a:bodyPr/>
        <a:lstStyle/>
        <a:p>
          <a:endParaRPr lang="en-US"/>
        </a:p>
      </dgm:t>
    </dgm:pt>
    <dgm:pt modelId="{9EC204B9-CFB6-4AF7-8D50-0D6934D4D0FE}" type="pres">
      <dgm:prSet presAssocID="{817FA606-9D6B-4298-A048-9307D891E61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A262EC-CB78-4B79-B0E3-C8FD8301D5AC}" type="pres">
      <dgm:prSet presAssocID="{741D9EB2-E0C2-4E94-BEF3-661F65DF809A}" presName="boxAndChildren" presStyleCnt="0"/>
      <dgm:spPr/>
    </dgm:pt>
    <dgm:pt modelId="{1BFD4C6C-1114-4178-8E4E-899B1C578500}" type="pres">
      <dgm:prSet presAssocID="{741D9EB2-E0C2-4E94-BEF3-661F65DF809A}" presName="parentTextBox" presStyleLbl="node1" presStyleIdx="0" presStyleCnt="2"/>
      <dgm:spPr/>
      <dgm:t>
        <a:bodyPr/>
        <a:lstStyle/>
        <a:p>
          <a:endParaRPr lang="en-US"/>
        </a:p>
      </dgm:t>
    </dgm:pt>
    <dgm:pt modelId="{AAD278CF-33E7-4648-9855-4CA432F6F139}" type="pres">
      <dgm:prSet presAssocID="{741D9EB2-E0C2-4E94-BEF3-661F65DF809A}" presName="entireBox" presStyleLbl="node1" presStyleIdx="0" presStyleCnt="2"/>
      <dgm:spPr/>
      <dgm:t>
        <a:bodyPr/>
        <a:lstStyle/>
        <a:p>
          <a:endParaRPr lang="en-US"/>
        </a:p>
      </dgm:t>
    </dgm:pt>
    <dgm:pt modelId="{1A60C851-9F5D-4CC4-B78B-93B033CA9E56}" type="pres">
      <dgm:prSet presAssocID="{741D9EB2-E0C2-4E94-BEF3-661F65DF809A}" presName="descendantBox" presStyleCnt="0"/>
      <dgm:spPr/>
    </dgm:pt>
    <dgm:pt modelId="{0811DAD4-7A7A-41F2-A17A-87AD8E1D47EC}" type="pres">
      <dgm:prSet presAssocID="{1F91397F-A0D9-438F-90A8-767254AAB231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1F307-0B8E-4BD2-92E9-1B356A435E1A}" type="pres">
      <dgm:prSet presAssocID="{36FD98D9-DD27-4307-920B-40598CFB6FF7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A4AE7B-A362-4BC6-BDA1-00903FCA6938}" type="pres">
      <dgm:prSet presAssocID="{2965C461-C477-456C-8F2D-658B590DCEEA}" presName="childTextBox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7348E-E5AB-4E04-A5F5-E7E713026850}" type="pres">
      <dgm:prSet presAssocID="{415F1900-F67C-4421-B5A3-D57A9E529BD3}" presName="childTextBox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FB3AE-2D89-46F1-9850-36FCC99CEACC}" type="pres">
      <dgm:prSet presAssocID="{52F1136B-F9E7-4168-9825-27947AE1C77B}" presName="childTextBox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3CEE08-9DAF-47D7-832A-841919D982D2}" type="pres">
      <dgm:prSet presAssocID="{C83365D9-AD33-4BEA-9E11-67D16DF010BE}" presName="sp" presStyleCnt="0"/>
      <dgm:spPr/>
    </dgm:pt>
    <dgm:pt modelId="{028648AB-41CA-4F51-B2FD-E32785F7BAD4}" type="pres">
      <dgm:prSet presAssocID="{8AC09130-D984-4B80-924A-C2CBD0286969}" presName="arrowAndChildren" presStyleCnt="0"/>
      <dgm:spPr/>
    </dgm:pt>
    <dgm:pt modelId="{83888A3B-E8C8-4591-ACB2-A1A5819E5742}" type="pres">
      <dgm:prSet presAssocID="{8AC09130-D984-4B80-924A-C2CBD0286969}" presName="parentTextArrow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67184185-8F5E-49FF-962F-2E495669ACD0}" srcId="{817FA606-9D6B-4298-A048-9307D891E611}" destId="{741D9EB2-E0C2-4E94-BEF3-661F65DF809A}" srcOrd="1" destOrd="0" parTransId="{E31CCF59-B729-4BD9-96DB-E37F0A107DC4}" sibTransId="{181BCADE-8CB2-4D0D-8A49-644977F2AE36}"/>
    <dgm:cxn modelId="{C260EC37-A7E1-428F-93B9-0F363431EBC9}" srcId="{817FA606-9D6B-4298-A048-9307D891E611}" destId="{8AC09130-D984-4B80-924A-C2CBD0286969}" srcOrd="0" destOrd="0" parTransId="{FE895C04-7001-412E-B830-CD9FE4D5F7FA}" sibTransId="{C83365D9-AD33-4BEA-9E11-67D16DF010BE}"/>
    <dgm:cxn modelId="{F2989020-29D1-40E3-B9A5-BB560B3F41B9}" srcId="{741D9EB2-E0C2-4E94-BEF3-661F65DF809A}" destId="{1F91397F-A0D9-438F-90A8-767254AAB231}" srcOrd="0" destOrd="0" parTransId="{1327B38D-1A46-4A6D-B58E-075E014BFEAC}" sibTransId="{EDB9A89F-82B3-455D-8EDA-91F68418B08F}"/>
    <dgm:cxn modelId="{7BF63F85-B6AD-484F-AEAC-8990CF68EB16}" srcId="{741D9EB2-E0C2-4E94-BEF3-661F65DF809A}" destId="{415F1900-F67C-4421-B5A3-D57A9E529BD3}" srcOrd="3" destOrd="0" parTransId="{C2AE2A95-EBEE-4A6C-A60A-B4750E8070D6}" sibTransId="{FEC1D1E1-DF23-40AF-B8B2-C5A6DBBDD194}"/>
    <dgm:cxn modelId="{D2AAF900-18B9-4DA0-8208-D6039CF7B75B}" type="presOf" srcId="{741D9EB2-E0C2-4E94-BEF3-661F65DF809A}" destId="{1BFD4C6C-1114-4178-8E4E-899B1C578500}" srcOrd="0" destOrd="0" presId="urn:microsoft.com/office/officeart/2005/8/layout/process4"/>
    <dgm:cxn modelId="{078FAA06-CFF2-4580-97F3-26872925C3CB}" type="presOf" srcId="{415F1900-F67C-4421-B5A3-D57A9E529BD3}" destId="{ED87348E-E5AB-4E04-A5F5-E7E713026850}" srcOrd="0" destOrd="0" presId="urn:microsoft.com/office/officeart/2005/8/layout/process4"/>
    <dgm:cxn modelId="{A9F73D99-9303-454B-973E-BC0186A5B076}" type="presOf" srcId="{817FA606-9D6B-4298-A048-9307D891E611}" destId="{9EC204B9-CFB6-4AF7-8D50-0D6934D4D0FE}" srcOrd="0" destOrd="0" presId="urn:microsoft.com/office/officeart/2005/8/layout/process4"/>
    <dgm:cxn modelId="{FCA72E78-B25A-4DB2-B8BB-90D0C09EBA05}" type="presOf" srcId="{1F91397F-A0D9-438F-90A8-767254AAB231}" destId="{0811DAD4-7A7A-41F2-A17A-87AD8E1D47EC}" srcOrd="0" destOrd="0" presId="urn:microsoft.com/office/officeart/2005/8/layout/process4"/>
    <dgm:cxn modelId="{A3203B3E-EEEB-4EB6-9E57-DFA9D6D3999E}" type="presOf" srcId="{8AC09130-D984-4B80-924A-C2CBD0286969}" destId="{83888A3B-E8C8-4591-ACB2-A1A5819E5742}" srcOrd="0" destOrd="0" presId="urn:microsoft.com/office/officeart/2005/8/layout/process4"/>
    <dgm:cxn modelId="{184A753E-5D15-4185-B95E-43BD22666FF1}" type="presOf" srcId="{2965C461-C477-456C-8F2D-658B590DCEEA}" destId="{55A4AE7B-A362-4BC6-BDA1-00903FCA6938}" srcOrd="0" destOrd="0" presId="urn:microsoft.com/office/officeart/2005/8/layout/process4"/>
    <dgm:cxn modelId="{DDBEA4EF-0268-4074-BF4A-89A072B24E48}" type="presOf" srcId="{52F1136B-F9E7-4168-9825-27947AE1C77B}" destId="{63BFB3AE-2D89-46F1-9850-36FCC99CEACC}" srcOrd="0" destOrd="0" presId="urn:microsoft.com/office/officeart/2005/8/layout/process4"/>
    <dgm:cxn modelId="{413B5386-DE68-44B5-96F1-B89847A696E1}" type="presOf" srcId="{741D9EB2-E0C2-4E94-BEF3-661F65DF809A}" destId="{AAD278CF-33E7-4648-9855-4CA432F6F139}" srcOrd="1" destOrd="0" presId="urn:microsoft.com/office/officeart/2005/8/layout/process4"/>
    <dgm:cxn modelId="{B60BC4A0-0C29-4CF6-8056-40FC998DBCA8}" type="presOf" srcId="{36FD98D9-DD27-4307-920B-40598CFB6FF7}" destId="{D721F307-0B8E-4BD2-92E9-1B356A435E1A}" srcOrd="0" destOrd="0" presId="urn:microsoft.com/office/officeart/2005/8/layout/process4"/>
    <dgm:cxn modelId="{251F7739-CFA7-4499-8FE5-F04FAD277D1F}" srcId="{741D9EB2-E0C2-4E94-BEF3-661F65DF809A}" destId="{52F1136B-F9E7-4168-9825-27947AE1C77B}" srcOrd="4" destOrd="0" parTransId="{C6B042DF-19EE-4D2F-9280-8C16B7AA03E6}" sibTransId="{8727D72B-BCC9-4F8D-8B49-299140A1681D}"/>
    <dgm:cxn modelId="{EA778395-C06C-4CC7-A615-42BB17BB39BF}" srcId="{741D9EB2-E0C2-4E94-BEF3-661F65DF809A}" destId="{2965C461-C477-456C-8F2D-658B590DCEEA}" srcOrd="2" destOrd="0" parTransId="{7449CB68-8735-456A-8C07-29229CBA80F8}" sibTransId="{C5EF5A0A-4DDC-474F-8926-13AC5C3D03E2}"/>
    <dgm:cxn modelId="{F2788E12-C1F9-46B1-BF89-D69206415CCE}" srcId="{741D9EB2-E0C2-4E94-BEF3-661F65DF809A}" destId="{36FD98D9-DD27-4307-920B-40598CFB6FF7}" srcOrd="1" destOrd="0" parTransId="{D975E8BD-10BC-487C-9234-C028541B9934}" sibTransId="{349E5899-760F-4898-81AF-3CE64490332D}"/>
    <dgm:cxn modelId="{7CAC7AAE-B50B-47AD-A473-243394F420DD}" type="presParOf" srcId="{9EC204B9-CFB6-4AF7-8D50-0D6934D4D0FE}" destId="{D6A262EC-CB78-4B79-B0E3-C8FD8301D5AC}" srcOrd="0" destOrd="0" presId="urn:microsoft.com/office/officeart/2005/8/layout/process4"/>
    <dgm:cxn modelId="{15040698-B911-4E85-BAD5-E136454628F6}" type="presParOf" srcId="{D6A262EC-CB78-4B79-B0E3-C8FD8301D5AC}" destId="{1BFD4C6C-1114-4178-8E4E-899B1C578500}" srcOrd="0" destOrd="0" presId="urn:microsoft.com/office/officeart/2005/8/layout/process4"/>
    <dgm:cxn modelId="{4A4C2ED3-51EE-49E6-A860-3F67928B84BF}" type="presParOf" srcId="{D6A262EC-CB78-4B79-B0E3-C8FD8301D5AC}" destId="{AAD278CF-33E7-4648-9855-4CA432F6F139}" srcOrd="1" destOrd="0" presId="urn:microsoft.com/office/officeart/2005/8/layout/process4"/>
    <dgm:cxn modelId="{2F239E45-A560-4E26-811F-F96ABBA5E21A}" type="presParOf" srcId="{D6A262EC-CB78-4B79-B0E3-C8FD8301D5AC}" destId="{1A60C851-9F5D-4CC4-B78B-93B033CA9E56}" srcOrd="2" destOrd="0" presId="urn:microsoft.com/office/officeart/2005/8/layout/process4"/>
    <dgm:cxn modelId="{E1C02347-1EA1-446D-ADB2-54B5BBEA7B85}" type="presParOf" srcId="{1A60C851-9F5D-4CC4-B78B-93B033CA9E56}" destId="{0811DAD4-7A7A-41F2-A17A-87AD8E1D47EC}" srcOrd="0" destOrd="0" presId="urn:microsoft.com/office/officeart/2005/8/layout/process4"/>
    <dgm:cxn modelId="{08C9057E-FAF9-417A-BC2D-B19C02B10C05}" type="presParOf" srcId="{1A60C851-9F5D-4CC4-B78B-93B033CA9E56}" destId="{D721F307-0B8E-4BD2-92E9-1B356A435E1A}" srcOrd="1" destOrd="0" presId="urn:microsoft.com/office/officeart/2005/8/layout/process4"/>
    <dgm:cxn modelId="{B799F635-96FB-423C-A0D9-6E1E0FE39933}" type="presParOf" srcId="{1A60C851-9F5D-4CC4-B78B-93B033CA9E56}" destId="{55A4AE7B-A362-4BC6-BDA1-00903FCA6938}" srcOrd="2" destOrd="0" presId="urn:microsoft.com/office/officeart/2005/8/layout/process4"/>
    <dgm:cxn modelId="{9110F1FC-28A6-4008-970F-DA1753323BD0}" type="presParOf" srcId="{1A60C851-9F5D-4CC4-B78B-93B033CA9E56}" destId="{ED87348E-E5AB-4E04-A5F5-E7E713026850}" srcOrd="3" destOrd="0" presId="urn:microsoft.com/office/officeart/2005/8/layout/process4"/>
    <dgm:cxn modelId="{D608D213-27FD-417A-B676-263DF092C339}" type="presParOf" srcId="{1A60C851-9F5D-4CC4-B78B-93B033CA9E56}" destId="{63BFB3AE-2D89-46F1-9850-36FCC99CEACC}" srcOrd="4" destOrd="0" presId="urn:microsoft.com/office/officeart/2005/8/layout/process4"/>
    <dgm:cxn modelId="{A6046E29-F5C6-48C6-8381-8525396EE3E8}" type="presParOf" srcId="{9EC204B9-CFB6-4AF7-8D50-0D6934D4D0FE}" destId="{503CEE08-9DAF-47D7-832A-841919D982D2}" srcOrd="1" destOrd="0" presId="urn:microsoft.com/office/officeart/2005/8/layout/process4"/>
    <dgm:cxn modelId="{859F682E-FCCF-413F-A23B-70CD9F2BBBCA}" type="presParOf" srcId="{9EC204B9-CFB6-4AF7-8D50-0D6934D4D0FE}" destId="{028648AB-41CA-4F51-B2FD-E32785F7BAD4}" srcOrd="2" destOrd="0" presId="urn:microsoft.com/office/officeart/2005/8/layout/process4"/>
    <dgm:cxn modelId="{92715953-850F-4D4D-9342-3CAFEB28A59C}" type="presParOf" srcId="{028648AB-41CA-4F51-B2FD-E32785F7BAD4}" destId="{83888A3B-E8C8-4591-ACB2-A1A5819E574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24983-1870-4898-8CBC-12B1A21CEF39}">
      <dsp:nvSpPr>
        <dsp:cNvPr id="0" name=""/>
        <dsp:cNvSpPr/>
      </dsp:nvSpPr>
      <dsp:spPr>
        <a:xfrm>
          <a:off x="0" y="491360"/>
          <a:ext cx="6666833" cy="1965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Properly Procured within Federal Guidelines to be FEMA eligible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Cooperative Purchase Agreements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Utilize Successful examples from other jurisdictions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Check with Local procurement office and legal for additional contract language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Seek Guidance from GOHSEP (FEMA PAPPG)</a:t>
          </a:r>
        </a:p>
      </dsp:txBody>
      <dsp:txXfrm>
        <a:off x="0" y="491360"/>
        <a:ext cx="6666833" cy="1965599"/>
      </dsp:txXfrm>
    </dsp:sp>
    <dsp:sp modelId="{292B40B2-2DFD-4559-8EC2-5F6328416052}">
      <dsp:nvSpPr>
        <dsp:cNvPr id="0" name=""/>
        <dsp:cNvSpPr/>
      </dsp:nvSpPr>
      <dsp:spPr>
        <a:xfrm>
          <a:off x="333341" y="255200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Types of Pre-Disaster Contracts and Guidance</a:t>
          </a:r>
        </a:p>
      </dsp:txBody>
      <dsp:txXfrm>
        <a:off x="356398" y="278257"/>
        <a:ext cx="4620669" cy="426206"/>
      </dsp:txXfrm>
    </dsp:sp>
    <dsp:sp modelId="{ECACF974-3AB6-4827-BF97-D65128704BD5}">
      <dsp:nvSpPr>
        <dsp:cNvPr id="0" name=""/>
        <dsp:cNvSpPr/>
      </dsp:nvSpPr>
      <dsp:spPr>
        <a:xfrm>
          <a:off x="0" y="2779519"/>
          <a:ext cx="6666833" cy="241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Time, Quicker Deployment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Competitive pricing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Proper Vetting of Contractor (Qualified, Experience, Reputation, Bonding Capability, Insured, References, and do they regularly pay their sub-contractors etc)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Higher Reimbursement Rate from FEMA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Happier Constituency that can immediately start Recovery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Pre-Planning and allocation of assists </a:t>
          </a:r>
        </a:p>
      </dsp:txBody>
      <dsp:txXfrm>
        <a:off x="0" y="2779519"/>
        <a:ext cx="6666833" cy="2419200"/>
      </dsp:txXfrm>
    </dsp:sp>
    <dsp:sp modelId="{5032FFA4-996C-4663-A36B-395954390A51}">
      <dsp:nvSpPr>
        <dsp:cNvPr id="0" name=""/>
        <dsp:cNvSpPr/>
      </dsp:nvSpPr>
      <dsp:spPr>
        <a:xfrm>
          <a:off x="333341" y="2543360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Advantages</a:t>
          </a:r>
        </a:p>
      </dsp:txBody>
      <dsp:txXfrm>
        <a:off x="356398" y="2566417"/>
        <a:ext cx="4620669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278CF-33E7-4648-9855-4CA432F6F139}">
      <dsp:nvSpPr>
        <dsp:cNvPr id="0" name=""/>
        <dsp:cNvSpPr/>
      </dsp:nvSpPr>
      <dsp:spPr>
        <a:xfrm>
          <a:off x="0" y="3291729"/>
          <a:ext cx="6666833" cy="21597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/>
            <a:t>Emergency Contracts and Disadvantages</a:t>
          </a:r>
        </a:p>
      </dsp:txBody>
      <dsp:txXfrm>
        <a:off x="0" y="3291729"/>
        <a:ext cx="6666833" cy="1166254"/>
      </dsp:txXfrm>
    </dsp:sp>
    <dsp:sp modelId="{0811DAD4-7A7A-41F2-A17A-87AD8E1D47EC}">
      <dsp:nvSpPr>
        <dsp:cNvPr id="0" name=""/>
        <dsp:cNvSpPr/>
      </dsp:nvSpPr>
      <dsp:spPr>
        <a:xfrm>
          <a:off x="813" y="4414789"/>
          <a:ext cx="1333041" cy="99347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Delays in deployment and cleanup</a:t>
          </a:r>
        </a:p>
      </dsp:txBody>
      <dsp:txXfrm>
        <a:off x="813" y="4414789"/>
        <a:ext cx="1333041" cy="993476"/>
      </dsp:txXfrm>
    </dsp:sp>
    <dsp:sp modelId="{D721F307-0B8E-4BD2-92E9-1B356A435E1A}">
      <dsp:nvSpPr>
        <dsp:cNvPr id="0" name=""/>
        <dsp:cNvSpPr/>
      </dsp:nvSpPr>
      <dsp:spPr>
        <a:xfrm>
          <a:off x="1333854" y="4414789"/>
          <a:ext cx="1333041" cy="993476"/>
        </a:xfrm>
        <a:prstGeom prst="rect">
          <a:avLst/>
        </a:prstGeom>
        <a:solidFill>
          <a:schemeClr val="accent2">
            <a:tint val="40000"/>
            <a:alpha val="90000"/>
            <a:hueOff val="-212306"/>
            <a:satOff val="-18836"/>
            <a:lumOff val="-192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212306"/>
              <a:satOff val="-18836"/>
              <a:lumOff val="-1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Haste makes waste</a:t>
          </a:r>
        </a:p>
      </dsp:txBody>
      <dsp:txXfrm>
        <a:off x="1333854" y="4414789"/>
        <a:ext cx="1333041" cy="993476"/>
      </dsp:txXfrm>
    </dsp:sp>
    <dsp:sp modelId="{55A4AE7B-A362-4BC6-BDA1-00903FCA6938}">
      <dsp:nvSpPr>
        <dsp:cNvPr id="0" name=""/>
        <dsp:cNvSpPr/>
      </dsp:nvSpPr>
      <dsp:spPr>
        <a:xfrm>
          <a:off x="2666895" y="4414789"/>
          <a:ext cx="1333041" cy="993476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Unscrupulous Disaster Chasers</a:t>
          </a:r>
        </a:p>
      </dsp:txBody>
      <dsp:txXfrm>
        <a:off x="2666895" y="4414789"/>
        <a:ext cx="1333041" cy="993476"/>
      </dsp:txXfrm>
    </dsp:sp>
    <dsp:sp modelId="{ED87348E-E5AB-4E04-A5F5-E7E713026850}">
      <dsp:nvSpPr>
        <dsp:cNvPr id="0" name=""/>
        <dsp:cNvSpPr/>
      </dsp:nvSpPr>
      <dsp:spPr>
        <a:xfrm>
          <a:off x="3999937" y="4414789"/>
          <a:ext cx="1333041" cy="993476"/>
        </a:xfrm>
        <a:prstGeom prst="rect">
          <a:avLst/>
        </a:prstGeom>
        <a:solidFill>
          <a:schemeClr val="accent2">
            <a:tint val="40000"/>
            <a:alpha val="90000"/>
            <a:hueOff val="-636919"/>
            <a:satOff val="-56510"/>
            <a:lumOff val="-577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636919"/>
              <a:satOff val="-56510"/>
              <a:lumOff val="-57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Jeopardizes Federal Funding</a:t>
          </a:r>
        </a:p>
      </dsp:txBody>
      <dsp:txXfrm>
        <a:off x="3999937" y="4414789"/>
        <a:ext cx="1333041" cy="993476"/>
      </dsp:txXfrm>
    </dsp:sp>
    <dsp:sp modelId="{63BFB3AE-2D89-46F1-9850-36FCC99CEACC}">
      <dsp:nvSpPr>
        <dsp:cNvPr id="0" name=""/>
        <dsp:cNvSpPr/>
      </dsp:nvSpPr>
      <dsp:spPr>
        <a:xfrm>
          <a:off x="5332978" y="4414789"/>
          <a:ext cx="1333041" cy="993476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Have to re-bid within 30 days following Federal Rules</a:t>
          </a:r>
        </a:p>
      </dsp:txBody>
      <dsp:txXfrm>
        <a:off x="5332978" y="4414789"/>
        <a:ext cx="1333041" cy="993476"/>
      </dsp:txXfrm>
    </dsp:sp>
    <dsp:sp modelId="{83888A3B-E8C8-4591-ACB2-A1A5819E5742}">
      <dsp:nvSpPr>
        <dsp:cNvPr id="0" name=""/>
        <dsp:cNvSpPr/>
      </dsp:nvSpPr>
      <dsp:spPr>
        <a:xfrm rot="10800000">
          <a:off x="0" y="2459"/>
          <a:ext cx="6666833" cy="3321666"/>
        </a:xfrm>
        <a:prstGeom prst="upArrowCallou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/>
            <a:t>One more set of items to worry about on your worst day</a:t>
          </a:r>
        </a:p>
      </dsp:txBody>
      <dsp:txXfrm rot="10800000">
        <a:off x="0" y="2459"/>
        <a:ext cx="6666833" cy="2158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1EFB-4D1A-0DD7-E0BE-23E3CB446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B70E14-A334-DDA0-FFBB-01404C1FC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62D76-937D-0233-578F-68B79101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B2936-46F6-6DF0-4B33-2655071E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813D9-0334-8572-7AFC-01AAB3FD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9551D-87D2-D9CA-EADA-087F27EE6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6F3B2-172E-D367-6596-687389C61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EB321-0CB3-0DA1-4AA8-D04ED4F5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CAC6C-74C0-85F6-BBB4-4E5638CCB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B47C3-8648-19B8-E5E4-E27D3643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4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6D21BF-EC2D-E888-A1EE-F5DDA721C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A4BEA-7A19-ADA6-E0CB-716418C28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858A1-6876-F2EF-A7EB-A4987053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A1616-A124-ABDB-7484-8979E1842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C739-3AA8-FB59-83D1-31254CF1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92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E23F-5276-7A77-B4D1-8600A947A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321F8-637A-A43C-9ABF-2CB6902C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2890C-939F-E12E-1A2E-9CDC6DC3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B6F65-25E9-CCE3-0AA4-D2627B8D6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2A04A-7193-5360-B9B0-4F96A200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4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E5C05-3CEB-E13E-AAB9-BA6AECDD0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D2BD7-C586-7D5F-E60C-376C190D6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94821-1F78-4A96-BEFC-EC5EB6E24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B683A-2634-9C4B-B965-35CCF911E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65A24-C94E-E999-3336-EBC0FC05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0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D103A-8D46-0AA3-D2A7-C71C0AD2A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71BB8-D3BA-F753-A2B9-291D40623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792DC-31DD-7D7C-61D8-70E763CAE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26ACC-7C76-4463-9A5F-9C1C12C4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04017-D8D3-0F90-8491-B6E7A059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04693-1AC2-52FA-C453-3A2BA497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1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E7AFA-03C9-8665-3068-5BCF9913D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C41C-175A-D80F-58E8-E54F1FBBF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DD532-DD41-99CF-8EBC-C2301265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4AACC7-7099-9D23-6C97-F9D9AFD6E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6FF01-FDC1-1DE8-13A9-219EE49E1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E9F841-563A-1552-BEA5-A19D4EF2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A1DACF-FAE8-7B71-4A0E-EC16ABE3C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51E0B7-93E3-4411-1B14-76605702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2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13FC-DE10-98E5-7144-F8A16ABA2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893353-85E0-075A-590F-52E679577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36E55-86C9-5466-B9E8-BFD415B7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FFC29-DEEA-C966-ECEF-CB11E11F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0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B9BF0-2462-DC84-B296-B3F815A1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F6443-038D-2165-6102-A73AC66D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0FC92-D206-32E4-6A5D-74839AF2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6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2245-1F33-ABC4-4B8D-7159B6DD3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20A74-8F17-8628-B846-9776B344B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ACEC9B-07C5-6A03-A790-EF28A9A34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CBC53-87DB-9E8B-350A-97A03C37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02104-BBDA-16B9-9A57-0C8F8A6DD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E2BF7-1231-3C5D-0056-98F7CCF4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4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D272-0B99-91E0-0D91-C451D7E0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956407-0DC8-01B0-1340-0C58DFE5C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62D40-68CF-5D0F-0E93-1DA21C9AC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BC576-7E42-FF49-1E76-A203AC07B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4AA07-E09C-713B-5C26-FB03B121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B5AF9-9F14-6F29-1782-5D2DA134D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EF060E-26E7-65DE-66CB-2AA758ED2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DD448-9781-8C4D-AD5E-096CC261B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D5AF7-C6E1-5E59-8C10-3DFC32665C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47E11-9903-468F-B7D3-CB21E727726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B92A5-D153-715C-BFBF-F4BD3D93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CD758-2382-9B2B-A14B-D4AB448F8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DA2F7-88EC-40E9-879B-BD09C2AEF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7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 descr="Colourful carved figures of humans">
            <a:extLst>
              <a:ext uri="{FF2B5EF4-FFF2-40B4-BE49-F238E27FC236}">
                <a16:creationId xmlns:a16="http://schemas.microsoft.com/office/drawing/2014/main" id="{48F59C25-8F98-A7F6-573F-B56BD2B087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1053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44663" y="-4344657"/>
            <a:ext cx="3512260" cy="12201589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4ECF4-20A1-5582-7B01-FD8623FF0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en-US" sz="4000">
                <a:solidFill>
                  <a:srgbClr val="FFFFFF"/>
                </a:solidFill>
              </a:rPr>
              <a:t>Resilience:</a:t>
            </a: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Is Your Community Ready?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78570" y="-449383"/>
            <a:ext cx="2425271" cy="12201588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5792A-FDA5-E525-CEF2-48E3217CE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3539" y="4247721"/>
            <a:ext cx="6295332" cy="1588514"/>
          </a:xfrm>
        </p:spPr>
        <p:txBody>
          <a:bodyPr anchor="b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The Importance of Pre-Disaster Contracts as a means of Being Prepared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45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63D06-1F11-845D-A934-D8D337A0A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What is a Pre-Disaster Contract?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48" name="Content Placeholder 2">
            <a:extLst>
              <a:ext uri="{FF2B5EF4-FFF2-40B4-BE49-F238E27FC236}">
                <a16:creationId xmlns:a16="http://schemas.microsoft.com/office/drawing/2014/main" id="{B97CAE21-EB49-F0D7-084C-DF3D56089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294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167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E64EB-3156-811A-9B26-EFADD676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What if I don’t Pre-Disaster Contract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829071-7E2C-38BE-BF9C-6221A37165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734050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87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91CC24-26CC-B5A6-E4DF-DEFC6FC3B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4103C-93B6-4411-E02A-BF25B9A3C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Useful tips</a:t>
            </a:r>
          </a:p>
          <a:p>
            <a:pPr lvl="1"/>
            <a:r>
              <a:rPr lang="en-US" sz="2000" dirty="0"/>
              <a:t>No obligation unless you need the services</a:t>
            </a:r>
          </a:p>
          <a:p>
            <a:pPr lvl="1"/>
            <a:r>
              <a:rPr lang="en-US" sz="2000" dirty="0"/>
              <a:t>Ensure local leadership is onboard</a:t>
            </a:r>
          </a:p>
          <a:p>
            <a:pPr lvl="1"/>
            <a:r>
              <a:rPr lang="en-US" sz="2000" dirty="0"/>
              <a:t>Robust advertisement of bid</a:t>
            </a:r>
          </a:p>
          <a:p>
            <a:pPr lvl="1"/>
            <a:r>
              <a:rPr lang="en-US" sz="2000" dirty="0"/>
              <a:t>Identify Pre-disaster sites for staging materiel, Debris Management Sites, temporary housing, distribution of commodities</a:t>
            </a:r>
          </a:p>
        </p:txBody>
      </p:sp>
    </p:spTree>
    <p:extLst>
      <p:ext uri="{BB962C8B-B14F-4D97-AF65-F5344CB8AC3E}">
        <p14:creationId xmlns:p14="http://schemas.microsoft.com/office/powerpoint/2010/main" val="340985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336C81-A945-7211-DF0D-5DB430FC7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Recommended Types of Pre-Disaster Contract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CDA16-CE36-693D-C54D-424980271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Pre-Disaster Contract needs; Planning/Exercises and Training Identifies Gaps in Competence and Capacity</a:t>
            </a:r>
          </a:p>
          <a:p>
            <a:pPr lvl="1"/>
            <a:r>
              <a:rPr lang="en-US" sz="2000" dirty="0"/>
              <a:t>Debris Monitoring, Technical Assistance (Training &amp; Exercise Participation)</a:t>
            </a:r>
          </a:p>
          <a:p>
            <a:pPr lvl="1"/>
            <a:r>
              <a:rPr lang="en-US" sz="2000" dirty="0"/>
              <a:t>Debris Hauler, Marine Capability if required, Technical Assistance (Training &amp; Exercise Participation)</a:t>
            </a:r>
          </a:p>
          <a:p>
            <a:pPr lvl="1"/>
            <a:r>
              <a:rPr lang="en-US" sz="2000" dirty="0"/>
              <a:t>Logistics (Emergency Protective Measures Material and Personnel)</a:t>
            </a:r>
          </a:p>
          <a:p>
            <a:pPr lvl="1"/>
            <a:r>
              <a:rPr lang="en-US" sz="2000" dirty="0"/>
              <a:t>Grant Management</a:t>
            </a:r>
          </a:p>
        </p:txBody>
      </p:sp>
    </p:spTree>
    <p:extLst>
      <p:ext uri="{BB962C8B-B14F-4D97-AF65-F5344CB8AC3E}">
        <p14:creationId xmlns:p14="http://schemas.microsoft.com/office/powerpoint/2010/main" val="378394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3091F8ED5AEA44962E4D3340721827" ma:contentTypeVersion="20" ma:contentTypeDescription="Create a new document." ma:contentTypeScope="" ma:versionID="1c0115722d964263e8f2fc2155bd0a68">
  <xsd:schema xmlns:xsd="http://www.w3.org/2001/XMLSchema" xmlns:xs="http://www.w3.org/2001/XMLSchema" xmlns:p="http://schemas.microsoft.com/office/2006/metadata/properties" xmlns:ns1="http://schemas.microsoft.com/sharepoint/v3" xmlns:ns2="0e4fac54-a62d-434e-a96a-2b762292c16b" xmlns:ns3="e0b45472-b695-441a-8df1-b72fbe6f52de" targetNamespace="http://schemas.microsoft.com/office/2006/metadata/properties" ma:root="true" ma:fieldsID="e4efaa357f2dd3f52882ad6185d834fb" ns1:_="" ns2:_="" ns3:_="">
    <xsd:import namespace="http://schemas.microsoft.com/sharepoint/v3"/>
    <xsd:import namespace="0e4fac54-a62d-434e-a96a-2b762292c16b"/>
    <xsd:import namespace="e0b45472-b695-441a-8df1-b72fbe6f52de"/>
    <xsd:element name="properties">
      <xsd:complexType>
        <xsd:sequence>
          <xsd:element name="documentManagement">
            <xsd:complexType>
              <xsd:all>
                <xsd:element ref="ns2:Division" minOccurs="0"/>
                <xsd:element ref="ns2:Section" minOccurs="0"/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fac54-a62d-434e-a96a-2b762292c16b" elementFormDefault="qualified">
    <xsd:import namespace="http://schemas.microsoft.com/office/2006/documentManagement/types"/>
    <xsd:import namespace="http://schemas.microsoft.com/office/infopath/2007/PartnerControls"/>
    <xsd:element name="Division" ma:index="8" nillable="true" ma:displayName="Division" ma:format="Dropdown" ma:internalName="Division" ma:readOnly="false">
      <xsd:simpleType>
        <xsd:restriction base="dms:Choice">
          <xsd:enumeration value="Executive"/>
          <xsd:enumeration value="Disaster Recovery"/>
          <xsd:enumeration value="Preparedness, Response &amp; Interoperability"/>
          <xsd:enumeration value="Grants &amp; Administration"/>
        </xsd:restriction>
      </xsd:simpleType>
    </xsd:element>
    <xsd:element name="Section" ma:index="9" nillable="true" ma:displayName="Section" ma:format="Dropdown" ma:internalName="Section" ma:readOnly="false">
      <xsd:simpleType>
        <xsd:restriction base="dms:Choice">
          <xsd:enumeration value="Executive Office"/>
          <xsd:enumeration value="Preparedness"/>
          <xsd:enumeration value="PRI Operations"/>
          <xsd:enumeration value="Sub Recipient Monitoring"/>
          <xsd:enumeration value="Facility Management"/>
          <xsd:enumeration value="G &amp; A Management"/>
          <xsd:enumeration value="DR Process Services"/>
          <xsd:enumeration value="DR Management"/>
          <xsd:enumeration value="DR Public Assistance Grants"/>
          <xsd:enumeration value="DR Public Assistance Closeout"/>
          <xsd:enumeration value="DR Public Assistance Technical Services"/>
          <xsd:enumeration value="DR Public Assistance SALs"/>
          <xsd:enumeration value="DR Hazard Mitigation Grants"/>
          <xsd:enumeration value="DR Hazard Mitigation SALs"/>
          <xsd:enumeration value="Homeland Security Grants"/>
          <xsd:enumeration value="Recovery Grants Administr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45472-b695-441a-8df1-b72fbe6f52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0e4fac54-a62d-434e-a96a-2b762292c16b" xsi:nil="true"/>
    <PublishingExpirationDate xmlns="http://schemas.microsoft.com/sharepoint/v3" xsi:nil="true"/>
    <PublishingStartDate xmlns="http://schemas.microsoft.com/sharepoint/v3" xsi:nil="true"/>
    <Section xmlns="0e4fac54-a62d-434e-a96a-2b762292c16b" xsi:nil="true"/>
  </documentManagement>
</p:properties>
</file>

<file path=customXml/itemProps1.xml><?xml version="1.0" encoding="utf-8"?>
<ds:datastoreItem xmlns:ds="http://schemas.openxmlformats.org/officeDocument/2006/customXml" ds:itemID="{4B6C51FD-3DF9-4A2C-A43A-57E68D46E654}"/>
</file>

<file path=customXml/itemProps2.xml><?xml version="1.0" encoding="utf-8"?>
<ds:datastoreItem xmlns:ds="http://schemas.openxmlformats.org/officeDocument/2006/customXml" ds:itemID="{86B5C554-7EC4-49C9-96FA-12F5F40A2D5A}"/>
</file>

<file path=customXml/itemProps3.xml><?xml version="1.0" encoding="utf-8"?>
<ds:datastoreItem xmlns:ds="http://schemas.openxmlformats.org/officeDocument/2006/customXml" ds:itemID="{CFFB70FE-B10E-4471-93B4-FE0DEB7606DE}"/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257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Resilience: Is Your Community Ready?</vt:lpstr>
      <vt:lpstr>What is a Pre-Disaster Contract? </vt:lpstr>
      <vt:lpstr>What if I don’t Pre-Disaster Contract</vt:lpstr>
      <vt:lpstr>Tips</vt:lpstr>
      <vt:lpstr>Recommended Types of Pre-Disaster Contract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Resilience: Is Your Community Ready?</dc:title>
  <dc:creator>Bill Doran (bdoran@crowdergulf.com)</dc:creator>
  <cp:lastModifiedBy>Rubby Douglas</cp:lastModifiedBy>
  <cp:revision>2</cp:revision>
  <dcterms:created xsi:type="dcterms:W3CDTF">2024-04-09T18:00:20Z</dcterms:created>
  <dcterms:modified xsi:type="dcterms:W3CDTF">2024-05-01T18:13:59Z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0x010100AE3091F8ED5AEA44962E4D3340721827</vt:lpwstr>
  </property>
</Properties>
</file>